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9144000" cy="6858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151352-3DC1-4857-B8AF-BA5B678789D5}" v="341" dt="2026-09-03T14:35:46.5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984" y="78"/>
      </p:cViewPr>
      <p:guideLst>
        <p:guide orient="horz" pos="2160"/>
        <p:guide pos="2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ke Baptist Church" userId="160a707f6a4bd3e1" providerId="LiveId" clId="{2B864483-FAC6-4EA0-9E5D-2E7E7A4A6FE5}"/>
    <pc:docChg chg="undo custSel addSld modSld modMainMaster modNotesMaster">
      <pc:chgData name="Blake Baptist Church" userId="160a707f6a4bd3e1" providerId="LiveId" clId="{2B864483-FAC6-4EA0-9E5D-2E7E7A4A6FE5}" dt="2026-09-03T14:35:46.582" v="597"/>
      <pc:docMkLst>
        <pc:docMk/>
      </pc:docMkLst>
      <pc:sldChg chg="addSp modSp mod setBg">
        <pc:chgData name="Blake Baptist Church" userId="160a707f6a4bd3e1" providerId="LiveId" clId="{2B864483-FAC6-4EA0-9E5D-2E7E7A4A6FE5}" dt="2026-09-03T14:21:30.428" v="592"/>
        <pc:sldMkLst>
          <pc:docMk/>
          <pc:sldMk cId="2285417488" sldId="256"/>
        </pc:sldMkLst>
        <pc:spChg chg="add mod">
          <ac:chgData name="Blake Baptist Church" userId="160a707f6a4bd3e1" providerId="LiveId" clId="{2B864483-FAC6-4EA0-9E5D-2E7E7A4A6FE5}" dt="2026-09-03T14:21:30.428" v="592"/>
          <ac:spMkLst>
            <pc:docMk/>
            <pc:sldMk cId="2285417488" sldId="256"/>
            <ac:spMk id="2" creationId="{C5C78704-F6F8-1D31-442A-1FF037A4CF49}"/>
          </ac:spMkLst>
        </pc:spChg>
        <pc:spChg chg="mod">
          <ac:chgData name="Blake Baptist Church" userId="160a707f6a4bd3e1" providerId="LiveId" clId="{2B864483-FAC6-4EA0-9E5D-2E7E7A4A6FE5}" dt="2026-09-03T14:21:30.428" v="592"/>
          <ac:spMkLst>
            <pc:docMk/>
            <pc:sldMk cId="2285417488" sldId="256"/>
            <ac:spMk id="8" creationId="{DCBCBB5C-F961-D016-8C36-2D84CEEC3225}"/>
          </ac:spMkLst>
        </pc:spChg>
        <pc:spChg chg="mod">
          <ac:chgData name="Blake Baptist Church" userId="160a707f6a4bd3e1" providerId="LiveId" clId="{2B864483-FAC6-4EA0-9E5D-2E7E7A4A6FE5}" dt="2026-09-03T14:21:30.428" v="592"/>
          <ac:spMkLst>
            <pc:docMk/>
            <pc:sldMk cId="2285417488" sldId="256"/>
            <ac:spMk id="10" creationId="{3B112307-2367-0656-7AC5-A473FE321D85}"/>
          </ac:spMkLst>
        </pc:spChg>
        <pc:spChg chg="mod">
          <ac:chgData name="Blake Baptist Church" userId="160a707f6a4bd3e1" providerId="LiveId" clId="{2B864483-FAC6-4EA0-9E5D-2E7E7A4A6FE5}" dt="2026-09-03T14:21:30.428" v="592"/>
          <ac:spMkLst>
            <pc:docMk/>
            <pc:sldMk cId="2285417488" sldId="256"/>
            <ac:spMk id="11" creationId="{597827A3-14F6-95BE-E9F9-237494EE8609}"/>
          </ac:spMkLst>
        </pc:spChg>
        <pc:spChg chg="mod">
          <ac:chgData name="Blake Baptist Church" userId="160a707f6a4bd3e1" providerId="LiveId" clId="{2B864483-FAC6-4EA0-9E5D-2E7E7A4A6FE5}" dt="2026-09-03T14:21:30.428" v="592"/>
          <ac:spMkLst>
            <pc:docMk/>
            <pc:sldMk cId="2285417488" sldId="256"/>
            <ac:spMk id="12" creationId="{2AC7D0C9-85FA-FF3E-2207-6BA2AF7A71E8}"/>
          </ac:spMkLst>
        </pc:spChg>
        <pc:spChg chg="mod">
          <ac:chgData name="Blake Baptist Church" userId="160a707f6a4bd3e1" providerId="LiveId" clId="{2B864483-FAC6-4EA0-9E5D-2E7E7A4A6FE5}" dt="2026-09-03T14:21:30.428" v="592"/>
          <ac:spMkLst>
            <pc:docMk/>
            <pc:sldMk cId="2285417488" sldId="256"/>
            <ac:spMk id="13" creationId="{DCA919E9-7C7E-31EF-BE9A-09B93926F3B1}"/>
          </ac:spMkLst>
        </pc:spChg>
        <pc:picChg chg="mod">
          <ac:chgData name="Blake Baptist Church" userId="160a707f6a4bd3e1" providerId="LiveId" clId="{2B864483-FAC6-4EA0-9E5D-2E7E7A4A6FE5}" dt="2026-09-03T14:21:30.428" v="592"/>
          <ac:picMkLst>
            <pc:docMk/>
            <pc:sldMk cId="2285417488" sldId="256"/>
            <ac:picMk id="5" creationId="{20AC4E14-EB19-4EF4-FB88-9D2323A008F0}"/>
          </ac:picMkLst>
        </pc:picChg>
        <pc:picChg chg="mod">
          <ac:chgData name="Blake Baptist Church" userId="160a707f6a4bd3e1" providerId="LiveId" clId="{2B864483-FAC6-4EA0-9E5D-2E7E7A4A6FE5}" dt="2026-09-03T14:21:30.428" v="592"/>
          <ac:picMkLst>
            <pc:docMk/>
            <pc:sldMk cId="2285417488" sldId="256"/>
            <ac:picMk id="9" creationId="{9979AF3C-E931-C5DA-66FF-25CFFBDFAF1F}"/>
          </ac:picMkLst>
        </pc:picChg>
      </pc:sldChg>
      <pc:sldChg chg="addSp delSp new mod setBg">
        <pc:chgData name="Blake Baptist Church" userId="160a707f6a4bd3e1" providerId="LiveId" clId="{2B864483-FAC6-4EA0-9E5D-2E7E7A4A6FE5}" dt="2026-09-03T14:35:46.582" v="597"/>
        <pc:sldMkLst>
          <pc:docMk/>
          <pc:sldMk cId="2626367692" sldId="257"/>
        </pc:sldMkLst>
        <pc:spChg chg="del">
          <ac:chgData name="Blake Baptist Church" userId="160a707f6a4bd3e1" providerId="LiveId" clId="{2B864483-FAC6-4EA0-9E5D-2E7E7A4A6FE5}" dt="2026-09-03T14:35:37.361" v="595" actId="478"/>
          <ac:spMkLst>
            <pc:docMk/>
            <pc:sldMk cId="2626367692" sldId="257"/>
            <ac:spMk id="2" creationId="{55C3E3CD-1900-20E7-910E-7C556797F481}"/>
          </ac:spMkLst>
        </pc:spChg>
        <pc:spChg chg="del">
          <ac:chgData name="Blake Baptist Church" userId="160a707f6a4bd3e1" providerId="LiveId" clId="{2B864483-FAC6-4EA0-9E5D-2E7E7A4A6FE5}" dt="2026-09-03T14:35:39.304" v="596" actId="478"/>
          <ac:spMkLst>
            <pc:docMk/>
            <pc:sldMk cId="2626367692" sldId="257"/>
            <ac:spMk id="3" creationId="{09759E0D-40E0-552E-6A77-2B364C1A0470}"/>
          </ac:spMkLst>
        </pc:spChg>
        <pc:spChg chg="add">
          <ac:chgData name="Blake Baptist Church" userId="160a707f6a4bd3e1" providerId="LiveId" clId="{2B864483-FAC6-4EA0-9E5D-2E7E7A4A6FE5}" dt="2026-09-03T14:35:33.879" v="594" actId="22"/>
          <ac:spMkLst>
            <pc:docMk/>
            <pc:sldMk cId="2626367692" sldId="257"/>
            <ac:spMk id="7" creationId="{D1AF3D7E-1E75-5BDD-07C1-9A9DE23A13E7}"/>
          </ac:spMkLst>
        </pc:spChg>
        <pc:spChg chg="add">
          <ac:chgData name="Blake Baptist Church" userId="160a707f6a4bd3e1" providerId="LiveId" clId="{2B864483-FAC6-4EA0-9E5D-2E7E7A4A6FE5}" dt="2026-09-03T14:35:33.879" v="594" actId="22"/>
          <ac:spMkLst>
            <pc:docMk/>
            <pc:sldMk cId="2626367692" sldId="257"/>
            <ac:spMk id="11" creationId="{3934F467-57AC-E5C8-DBEF-0A9E12E2D94F}"/>
          </ac:spMkLst>
        </pc:spChg>
        <pc:spChg chg="add">
          <ac:chgData name="Blake Baptist Church" userId="160a707f6a4bd3e1" providerId="LiveId" clId="{2B864483-FAC6-4EA0-9E5D-2E7E7A4A6FE5}" dt="2026-09-03T14:35:33.879" v="594" actId="22"/>
          <ac:spMkLst>
            <pc:docMk/>
            <pc:sldMk cId="2626367692" sldId="257"/>
            <ac:spMk id="13" creationId="{69AA9BE1-1EE2-256D-2D41-1E37D643FF4B}"/>
          </ac:spMkLst>
        </pc:spChg>
        <pc:spChg chg="add">
          <ac:chgData name="Blake Baptist Church" userId="160a707f6a4bd3e1" providerId="LiveId" clId="{2B864483-FAC6-4EA0-9E5D-2E7E7A4A6FE5}" dt="2026-09-03T14:35:33.879" v="594" actId="22"/>
          <ac:spMkLst>
            <pc:docMk/>
            <pc:sldMk cId="2626367692" sldId="257"/>
            <ac:spMk id="15" creationId="{2E6EC2E2-47AB-1ECB-ABAF-4E57B2727A42}"/>
          </ac:spMkLst>
        </pc:spChg>
        <pc:spChg chg="add">
          <ac:chgData name="Blake Baptist Church" userId="160a707f6a4bd3e1" providerId="LiveId" clId="{2B864483-FAC6-4EA0-9E5D-2E7E7A4A6FE5}" dt="2026-09-03T14:35:33.879" v="594" actId="22"/>
          <ac:spMkLst>
            <pc:docMk/>
            <pc:sldMk cId="2626367692" sldId="257"/>
            <ac:spMk id="17" creationId="{C6224837-E116-44B5-F72C-DCC3CC95CB39}"/>
          </ac:spMkLst>
        </pc:spChg>
        <pc:spChg chg="add">
          <ac:chgData name="Blake Baptist Church" userId="160a707f6a4bd3e1" providerId="LiveId" clId="{2B864483-FAC6-4EA0-9E5D-2E7E7A4A6FE5}" dt="2026-09-03T14:35:33.879" v="594" actId="22"/>
          <ac:spMkLst>
            <pc:docMk/>
            <pc:sldMk cId="2626367692" sldId="257"/>
            <ac:spMk id="19" creationId="{392789DB-7A4A-5F2B-02C3-B2AE5B8CB061}"/>
          </ac:spMkLst>
        </pc:spChg>
        <pc:picChg chg="add">
          <ac:chgData name="Blake Baptist Church" userId="160a707f6a4bd3e1" providerId="LiveId" clId="{2B864483-FAC6-4EA0-9E5D-2E7E7A4A6FE5}" dt="2026-09-03T14:35:33.879" v="594" actId="22"/>
          <ac:picMkLst>
            <pc:docMk/>
            <pc:sldMk cId="2626367692" sldId="257"/>
            <ac:picMk id="5" creationId="{A4B915D1-1B86-B3BE-67EB-72B84D29F785}"/>
          </ac:picMkLst>
        </pc:picChg>
        <pc:picChg chg="add">
          <ac:chgData name="Blake Baptist Church" userId="160a707f6a4bd3e1" providerId="LiveId" clId="{2B864483-FAC6-4EA0-9E5D-2E7E7A4A6FE5}" dt="2026-09-03T14:35:33.879" v="594" actId="22"/>
          <ac:picMkLst>
            <pc:docMk/>
            <pc:sldMk cId="2626367692" sldId="257"/>
            <ac:picMk id="9" creationId="{0FF0F399-FDA5-B656-45FD-317B22BCE8DD}"/>
          </ac:picMkLst>
        </pc:picChg>
      </pc:sldChg>
      <pc:sldMasterChg chg="modSp modSldLayout">
        <pc:chgData name="Blake Baptist Church" userId="160a707f6a4bd3e1" providerId="LiveId" clId="{2B864483-FAC6-4EA0-9E5D-2E7E7A4A6FE5}" dt="2026-09-03T14:21:30.428" v="592"/>
        <pc:sldMasterMkLst>
          <pc:docMk/>
          <pc:sldMasterMk cId="3032033217" sldId="2147483672"/>
        </pc:sldMasterMkLst>
        <pc:spChg chg="mod">
          <ac:chgData name="Blake Baptist Church" userId="160a707f6a4bd3e1" providerId="LiveId" clId="{2B864483-FAC6-4EA0-9E5D-2E7E7A4A6FE5}" dt="2026-09-03T14:21:30.428" v="592"/>
          <ac:spMkLst>
            <pc:docMk/>
            <pc:sldMasterMk cId="3032033217" sldId="2147483672"/>
            <ac:spMk id="2" creationId="{00000000-0000-0000-0000-000000000000}"/>
          </ac:spMkLst>
        </pc:spChg>
        <pc:spChg chg="mod">
          <ac:chgData name="Blake Baptist Church" userId="160a707f6a4bd3e1" providerId="LiveId" clId="{2B864483-FAC6-4EA0-9E5D-2E7E7A4A6FE5}" dt="2026-09-03T14:21:30.428" v="592"/>
          <ac:spMkLst>
            <pc:docMk/>
            <pc:sldMasterMk cId="3032033217" sldId="2147483672"/>
            <ac:spMk id="3" creationId="{00000000-0000-0000-0000-000000000000}"/>
          </ac:spMkLst>
        </pc:spChg>
        <pc:spChg chg="mod">
          <ac:chgData name="Blake Baptist Church" userId="160a707f6a4bd3e1" providerId="LiveId" clId="{2B864483-FAC6-4EA0-9E5D-2E7E7A4A6FE5}" dt="2026-09-03T14:21:30.428" v="592"/>
          <ac:spMkLst>
            <pc:docMk/>
            <pc:sldMasterMk cId="3032033217" sldId="2147483672"/>
            <ac:spMk id="4" creationId="{00000000-0000-0000-0000-000000000000}"/>
          </ac:spMkLst>
        </pc:spChg>
        <pc:spChg chg="mod">
          <ac:chgData name="Blake Baptist Church" userId="160a707f6a4bd3e1" providerId="LiveId" clId="{2B864483-FAC6-4EA0-9E5D-2E7E7A4A6FE5}" dt="2026-09-03T14:21:30.428" v="592"/>
          <ac:spMkLst>
            <pc:docMk/>
            <pc:sldMasterMk cId="3032033217" sldId="2147483672"/>
            <ac:spMk id="5" creationId="{00000000-0000-0000-0000-000000000000}"/>
          </ac:spMkLst>
        </pc:spChg>
        <pc:spChg chg="mod">
          <ac:chgData name="Blake Baptist Church" userId="160a707f6a4bd3e1" providerId="LiveId" clId="{2B864483-FAC6-4EA0-9E5D-2E7E7A4A6FE5}" dt="2026-09-03T14:21:30.428" v="592"/>
          <ac:spMkLst>
            <pc:docMk/>
            <pc:sldMasterMk cId="3032033217" sldId="2147483672"/>
            <ac:spMk id="6" creationId="{00000000-0000-0000-0000-000000000000}"/>
          </ac:spMkLst>
        </pc:spChg>
        <pc:sldLayoutChg chg="modSp">
          <pc:chgData name="Blake Baptist Church" userId="160a707f6a4bd3e1" providerId="LiveId" clId="{2B864483-FAC6-4EA0-9E5D-2E7E7A4A6FE5}" dt="2026-09-03T14:21:30.428" v="592"/>
          <pc:sldLayoutMkLst>
            <pc:docMk/>
            <pc:sldMasterMk cId="3032033217" sldId="2147483672"/>
            <pc:sldLayoutMk cId="252580727" sldId="2147483673"/>
          </pc:sldLayoutMkLst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252580727" sldId="2147483673"/>
              <ac:spMk id="2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252580727" sldId="2147483673"/>
              <ac:spMk id="3" creationId="{00000000-0000-0000-0000-000000000000}"/>
            </ac:spMkLst>
          </pc:spChg>
        </pc:sldLayoutChg>
        <pc:sldLayoutChg chg="modSp">
          <pc:chgData name="Blake Baptist Church" userId="160a707f6a4bd3e1" providerId="LiveId" clId="{2B864483-FAC6-4EA0-9E5D-2E7E7A4A6FE5}" dt="2026-09-03T14:21:30.428" v="592"/>
          <pc:sldLayoutMkLst>
            <pc:docMk/>
            <pc:sldMasterMk cId="3032033217" sldId="2147483672"/>
            <pc:sldLayoutMk cId="3671842169" sldId="2147483675"/>
          </pc:sldLayoutMkLst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3671842169" sldId="2147483675"/>
              <ac:spMk id="2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3671842169" sldId="2147483675"/>
              <ac:spMk id="3" creationId="{00000000-0000-0000-0000-000000000000}"/>
            </ac:spMkLst>
          </pc:spChg>
        </pc:sldLayoutChg>
        <pc:sldLayoutChg chg="modSp">
          <pc:chgData name="Blake Baptist Church" userId="160a707f6a4bd3e1" providerId="LiveId" clId="{2B864483-FAC6-4EA0-9E5D-2E7E7A4A6FE5}" dt="2026-09-03T14:21:30.428" v="592"/>
          <pc:sldLayoutMkLst>
            <pc:docMk/>
            <pc:sldMasterMk cId="3032033217" sldId="2147483672"/>
            <pc:sldLayoutMk cId="2728576564" sldId="2147483676"/>
          </pc:sldLayoutMkLst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2728576564" sldId="2147483676"/>
              <ac:spMk id="3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2728576564" sldId="2147483676"/>
              <ac:spMk id="4" creationId="{00000000-0000-0000-0000-000000000000}"/>
            </ac:spMkLst>
          </pc:spChg>
        </pc:sldLayoutChg>
        <pc:sldLayoutChg chg="modSp">
          <pc:chgData name="Blake Baptist Church" userId="160a707f6a4bd3e1" providerId="LiveId" clId="{2B864483-FAC6-4EA0-9E5D-2E7E7A4A6FE5}" dt="2026-09-03T14:21:30.428" v="592"/>
          <pc:sldLayoutMkLst>
            <pc:docMk/>
            <pc:sldMasterMk cId="3032033217" sldId="2147483672"/>
            <pc:sldLayoutMk cId="2995740436" sldId="2147483677"/>
          </pc:sldLayoutMkLst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2995740436" sldId="2147483677"/>
              <ac:spMk id="2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2995740436" sldId="2147483677"/>
              <ac:spMk id="3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2995740436" sldId="2147483677"/>
              <ac:spMk id="4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2995740436" sldId="2147483677"/>
              <ac:spMk id="5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2995740436" sldId="2147483677"/>
              <ac:spMk id="6" creationId="{00000000-0000-0000-0000-000000000000}"/>
            </ac:spMkLst>
          </pc:spChg>
        </pc:sldLayoutChg>
        <pc:sldLayoutChg chg="modSp">
          <pc:chgData name="Blake Baptist Church" userId="160a707f6a4bd3e1" providerId="LiveId" clId="{2B864483-FAC6-4EA0-9E5D-2E7E7A4A6FE5}" dt="2026-09-03T14:21:30.428" v="592"/>
          <pc:sldLayoutMkLst>
            <pc:docMk/>
            <pc:sldMasterMk cId="3032033217" sldId="2147483672"/>
            <pc:sldLayoutMk cId="3562450618" sldId="2147483680"/>
          </pc:sldLayoutMkLst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3562450618" sldId="2147483680"/>
              <ac:spMk id="2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3562450618" sldId="2147483680"/>
              <ac:spMk id="3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3562450618" sldId="2147483680"/>
              <ac:spMk id="4" creationId="{00000000-0000-0000-0000-000000000000}"/>
            </ac:spMkLst>
          </pc:spChg>
        </pc:sldLayoutChg>
        <pc:sldLayoutChg chg="modSp">
          <pc:chgData name="Blake Baptist Church" userId="160a707f6a4bd3e1" providerId="LiveId" clId="{2B864483-FAC6-4EA0-9E5D-2E7E7A4A6FE5}" dt="2026-09-03T14:21:30.428" v="592"/>
          <pc:sldLayoutMkLst>
            <pc:docMk/>
            <pc:sldMasterMk cId="3032033217" sldId="2147483672"/>
            <pc:sldLayoutMk cId="1613038918" sldId="2147483681"/>
          </pc:sldLayoutMkLst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1613038918" sldId="2147483681"/>
              <ac:spMk id="2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1613038918" sldId="2147483681"/>
              <ac:spMk id="3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1613038918" sldId="2147483681"/>
              <ac:spMk id="4" creationId="{00000000-0000-0000-0000-000000000000}"/>
            </ac:spMkLst>
          </pc:spChg>
        </pc:sldLayoutChg>
        <pc:sldLayoutChg chg="modSp">
          <pc:chgData name="Blake Baptist Church" userId="160a707f6a4bd3e1" providerId="LiveId" clId="{2B864483-FAC6-4EA0-9E5D-2E7E7A4A6FE5}" dt="2026-09-03T14:21:30.428" v="592"/>
          <pc:sldLayoutMkLst>
            <pc:docMk/>
            <pc:sldMasterMk cId="3032033217" sldId="2147483672"/>
            <pc:sldLayoutMk cId="47575697" sldId="2147483683"/>
          </pc:sldLayoutMkLst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47575697" sldId="2147483683"/>
              <ac:spMk id="2" creationId="{00000000-0000-0000-0000-000000000000}"/>
            </ac:spMkLst>
          </pc:spChg>
          <pc:spChg chg="mod">
            <ac:chgData name="Blake Baptist Church" userId="160a707f6a4bd3e1" providerId="LiveId" clId="{2B864483-FAC6-4EA0-9E5D-2E7E7A4A6FE5}" dt="2026-09-03T14:21:30.428" v="592"/>
            <ac:spMkLst>
              <pc:docMk/>
              <pc:sldMasterMk cId="3032033217" sldId="2147483672"/>
              <pc:sldLayoutMk cId="47575697" sldId="2147483683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3603BD4-FF72-419E-8F63-6C91FEA45AD6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39D4256-65EC-4C6A-B6B3-05D5AD0D0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31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4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762"/>
          </a:xfrm>
        </p:spPr>
        <p:txBody>
          <a:bodyPr/>
          <a:lstStyle>
            <a:lvl1pPr marL="0" indent="0" algn="ctr">
              <a:buNone/>
              <a:defRPr sz="1781"/>
            </a:lvl1pPr>
            <a:lvl2pPr marL="339217" indent="0" algn="ctr">
              <a:buNone/>
              <a:defRPr sz="1484"/>
            </a:lvl2pPr>
            <a:lvl3pPr marL="678432" indent="0" algn="ctr">
              <a:buNone/>
              <a:defRPr sz="1336"/>
            </a:lvl3pPr>
            <a:lvl4pPr marL="1017649" indent="0" algn="ctr">
              <a:buNone/>
              <a:defRPr sz="1187"/>
            </a:lvl4pPr>
            <a:lvl5pPr marL="1356865" indent="0" algn="ctr">
              <a:buNone/>
              <a:defRPr sz="1187"/>
            </a:lvl5pPr>
            <a:lvl6pPr marL="1696082" indent="0" algn="ctr">
              <a:buNone/>
              <a:defRPr sz="1187"/>
            </a:lvl6pPr>
            <a:lvl7pPr marL="2035297" indent="0" algn="ctr">
              <a:buNone/>
              <a:defRPr sz="1187"/>
            </a:lvl7pPr>
            <a:lvl8pPr marL="2374513" indent="0" algn="ctr">
              <a:buNone/>
              <a:defRPr sz="1187"/>
            </a:lvl8pPr>
            <a:lvl9pPr marL="2713730" indent="0" algn="ctr">
              <a:buNone/>
              <a:defRPr sz="118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7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4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781">
                <a:solidFill>
                  <a:schemeClr val="tx1">
                    <a:tint val="82000"/>
                  </a:schemeClr>
                </a:solidFill>
              </a:defRPr>
            </a:lvl1pPr>
            <a:lvl2pPr marL="339217" indent="0">
              <a:buNone/>
              <a:defRPr sz="1484">
                <a:solidFill>
                  <a:schemeClr val="tx1">
                    <a:tint val="82000"/>
                  </a:schemeClr>
                </a:solidFill>
              </a:defRPr>
            </a:lvl2pPr>
            <a:lvl3pPr marL="678432" indent="0">
              <a:buNone/>
              <a:defRPr sz="1336">
                <a:solidFill>
                  <a:schemeClr val="tx1">
                    <a:tint val="82000"/>
                  </a:schemeClr>
                </a:solidFill>
              </a:defRPr>
            </a:lvl3pPr>
            <a:lvl4pPr marL="1017649" indent="0">
              <a:buNone/>
              <a:defRPr sz="1187">
                <a:solidFill>
                  <a:schemeClr val="tx1">
                    <a:tint val="82000"/>
                  </a:schemeClr>
                </a:solidFill>
              </a:defRPr>
            </a:lvl4pPr>
            <a:lvl5pPr marL="1356865" indent="0">
              <a:buNone/>
              <a:defRPr sz="1187">
                <a:solidFill>
                  <a:schemeClr val="tx1">
                    <a:tint val="82000"/>
                  </a:schemeClr>
                </a:solidFill>
              </a:defRPr>
            </a:lvl5pPr>
            <a:lvl6pPr marL="1696082" indent="0">
              <a:buNone/>
              <a:defRPr sz="1187">
                <a:solidFill>
                  <a:schemeClr val="tx1">
                    <a:tint val="82000"/>
                  </a:schemeClr>
                </a:solidFill>
              </a:defRPr>
            </a:lvl6pPr>
            <a:lvl7pPr marL="2035297" indent="0">
              <a:buNone/>
              <a:defRPr sz="1187">
                <a:solidFill>
                  <a:schemeClr val="tx1">
                    <a:tint val="82000"/>
                  </a:schemeClr>
                </a:solidFill>
              </a:defRPr>
            </a:lvl7pPr>
            <a:lvl8pPr marL="2374513" indent="0">
              <a:buNone/>
              <a:defRPr sz="1187">
                <a:solidFill>
                  <a:schemeClr val="tx1">
                    <a:tint val="82000"/>
                  </a:schemeClr>
                </a:solidFill>
              </a:defRPr>
            </a:lvl8pPr>
            <a:lvl9pPr marL="2713730" indent="0">
              <a:buNone/>
              <a:defRPr sz="118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842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76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5" y="1681163"/>
            <a:ext cx="3868340" cy="823912"/>
          </a:xfrm>
        </p:spPr>
        <p:txBody>
          <a:bodyPr anchor="b"/>
          <a:lstStyle>
            <a:lvl1pPr marL="0" indent="0">
              <a:buNone/>
              <a:defRPr sz="1781" b="1"/>
            </a:lvl1pPr>
            <a:lvl2pPr marL="339217" indent="0">
              <a:buNone/>
              <a:defRPr sz="1484" b="1"/>
            </a:lvl2pPr>
            <a:lvl3pPr marL="678432" indent="0">
              <a:buNone/>
              <a:defRPr sz="1336" b="1"/>
            </a:lvl3pPr>
            <a:lvl4pPr marL="1017649" indent="0">
              <a:buNone/>
              <a:defRPr sz="1187" b="1"/>
            </a:lvl4pPr>
            <a:lvl5pPr marL="1356865" indent="0">
              <a:buNone/>
              <a:defRPr sz="1187" b="1"/>
            </a:lvl5pPr>
            <a:lvl6pPr marL="1696082" indent="0">
              <a:buNone/>
              <a:defRPr sz="1187" b="1"/>
            </a:lvl6pPr>
            <a:lvl7pPr marL="2035297" indent="0">
              <a:buNone/>
              <a:defRPr sz="1187" b="1"/>
            </a:lvl7pPr>
            <a:lvl8pPr marL="2374513" indent="0">
              <a:buNone/>
              <a:defRPr sz="1187" b="1"/>
            </a:lvl8pPr>
            <a:lvl9pPr marL="2713730" indent="0">
              <a:buNone/>
              <a:defRPr sz="11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5" y="2505076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781" b="1"/>
            </a:lvl1pPr>
            <a:lvl2pPr marL="339217" indent="0">
              <a:buNone/>
              <a:defRPr sz="1484" b="1"/>
            </a:lvl2pPr>
            <a:lvl3pPr marL="678432" indent="0">
              <a:buNone/>
              <a:defRPr sz="1336" b="1"/>
            </a:lvl3pPr>
            <a:lvl4pPr marL="1017649" indent="0">
              <a:buNone/>
              <a:defRPr sz="1187" b="1"/>
            </a:lvl4pPr>
            <a:lvl5pPr marL="1356865" indent="0">
              <a:buNone/>
              <a:defRPr sz="1187" b="1"/>
            </a:lvl5pPr>
            <a:lvl6pPr marL="1696082" indent="0">
              <a:buNone/>
              <a:defRPr sz="1187" b="1"/>
            </a:lvl6pPr>
            <a:lvl7pPr marL="2035297" indent="0">
              <a:buNone/>
              <a:defRPr sz="1187" b="1"/>
            </a:lvl7pPr>
            <a:lvl8pPr marL="2374513" indent="0">
              <a:buNone/>
              <a:defRPr sz="1187" b="1"/>
            </a:lvl8pPr>
            <a:lvl9pPr marL="2713730" indent="0">
              <a:buNone/>
              <a:defRPr sz="11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6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40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26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56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4" y="457200"/>
            <a:ext cx="2949178" cy="1600200"/>
          </a:xfrm>
        </p:spPr>
        <p:txBody>
          <a:bodyPr anchor="b"/>
          <a:lstStyle>
            <a:lvl1pPr>
              <a:defRPr sz="2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2" y="987432"/>
            <a:ext cx="4629150" cy="4873625"/>
          </a:xfrm>
        </p:spPr>
        <p:txBody>
          <a:bodyPr/>
          <a:lstStyle>
            <a:lvl1pPr>
              <a:defRPr sz="2375"/>
            </a:lvl1pPr>
            <a:lvl2pPr>
              <a:defRPr sz="2078"/>
            </a:lvl2pPr>
            <a:lvl3pPr>
              <a:defRPr sz="1781"/>
            </a:lvl3pPr>
            <a:lvl4pPr>
              <a:defRPr sz="1484"/>
            </a:lvl4pPr>
            <a:lvl5pPr>
              <a:defRPr sz="1484"/>
            </a:lvl5pPr>
            <a:lvl6pPr>
              <a:defRPr sz="1484"/>
            </a:lvl6pPr>
            <a:lvl7pPr>
              <a:defRPr sz="1484"/>
            </a:lvl7pPr>
            <a:lvl8pPr>
              <a:defRPr sz="1484"/>
            </a:lvl8pPr>
            <a:lvl9pPr>
              <a:defRPr sz="14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4" y="2057400"/>
            <a:ext cx="2949178" cy="3811588"/>
          </a:xfrm>
        </p:spPr>
        <p:txBody>
          <a:bodyPr/>
          <a:lstStyle>
            <a:lvl1pPr marL="0" indent="0">
              <a:buNone/>
              <a:defRPr sz="1187"/>
            </a:lvl1pPr>
            <a:lvl2pPr marL="339217" indent="0">
              <a:buNone/>
              <a:defRPr sz="1039"/>
            </a:lvl2pPr>
            <a:lvl3pPr marL="678432" indent="0">
              <a:buNone/>
              <a:defRPr sz="890"/>
            </a:lvl3pPr>
            <a:lvl4pPr marL="1017649" indent="0">
              <a:buNone/>
              <a:defRPr sz="742"/>
            </a:lvl4pPr>
            <a:lvl5pPr marL="1356865" indent="0">
              <a:buNone/>
              <a:defRPr sz="742"/>
            </a:lvl5pPr>
            <a:lvl6pPr marL="1696082" indent="0">
              <a:buNone/>
              <a:defRPr sz="742"/>
            </a:lvl6pPr>
            <a:lvl7pPr marL="2035297" indent="0">
              <a:buNone/>
              <a:defRPr sz="742"/>
            </a:lvl7pPr>
            <a:lvl8pPr marL="2374513" indent="0">
              <a:buNone/>
              <a:defRPr sz="742"/>
            </a:lvl8pPr>
            <a:lvl9pPr marL="2713730" indent="0">
              <a:buNone/>
              <a:defRPr sz="74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5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4" y="457200"/>
            <a:ext cx="2949178" cy="1600200"/>
          </a:xfrm>
        </p:spPr>
        <p:txBody>
          <a:bodyPr anchor="b"/>
          <a:lstStyle>
            <a:lvl1pPr>
              <a:defRPr sz="2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2" y="987432"/>
            <a:ext cx="4629150" cy="4873625"/>
          </a:xfrm>
        </p:spPr>
        <p:txBody>
          <a:bodyPr anchor="t"/>
          <a:lstStyle>
            <a:lvl1pPr marL="0" indent="0">
              <a:buNone/>
              <a:defRPr sz="2375"/>
            </a:lvl1pPr>
            <a:lvl2pPr marL="339217" indent="0">
              <a:buNone/>
              <a:defRPr sz="2078"/>
            </a:lvl2pPr>
            <a:lvl3pPr marL="678432" indent="0">
              <a:buNone/>
              <a:defRPr sz="1781"/>
            </a:lvl3pPr>
            <a:lvl4pPr marL="1017649" indent="0">
              <a:buNone/>
              <a:defRPr sz="1484"/>
            </a:lvl4pPr>
            <a:lvl5pPr marL="1356865" indent="0">
              <a:buNone/>
              <a:defRPr sz="1484"/>
            </a:lvl5pPr>
            <a:lvl6pPr marL="1696082" indent="0">
              <a:buNone/>
              <a:defRPr sz="1484"/>
            </a:lvl6pPr>
            <a:lvl7pPr marL="2035297" indent="0">
              <a:buNone/>
              <a:defRPr sz="1484"/>
            </a:lvl7pPr>
            <a:lvl8pPr marL="2374513" indent="0">
              <a:buNone/>
              <a:defRPr sz="1484"/>
            </a:lvl8pPr>
            <a:lvl9pPr marL="2713730" indent="0">
              <a:buNone/>
              <a:defRPr sz="148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4" y="2057400"/>
            <a:ext cx="2949178" cy="3811588"/>
          </a:xfrm>
        </p:spPr>
        <p:txBody>
          <a:bodyPr/>
          <a:lstStyle>
            <a:lvl1pPr marL="0" indent="0">
              <a:buNone/>
              <a:defRPr sz="1187"/>
            </a:lvl1pPr>
            <a:lvl2pPr marL="339217" indent="0">
              <a:buNone/>
              <a:defRPr sz="1039"/>
            </a:lvl2pPr>
            <a:lvl3pPr marL="678432" indent="0">
              <a:buNone/>
              <a:defRPr sz="890"/>
            </a:lvl3pPr>
            <a:lvl4pPr marL="1017649" indent="0">
              <a:buNone/>
              <a:defRPr sz="742"/>
            </a:lvl4pPr>
            <a:lvl5pPr marL="1356865" indent="0">
              <a:buNone/>
              <a:defRPr sz="742"/>
            </a:lvl5pPr>
            <a:lvl6pPr marL="1696082" indent="0">
              <a:buNone/>
              <a:defRPr sz="742"/>
            </a:lvl6pPr>
            <a:lvl7pPr marL="2035297" indent="0">
              <a:buNone/>
              <a:defRPr sz="742"/>
            </a:lvl7pPr>
            <a:lvl8pPr marL="2374513" indent="0">
              <a:buNone/>
              <a:defRPr sz="742"/>
            </a:lvl8pPr>
            <a:lvl9pPr marL="2713730" indent="0">
              <a:buNone/>
              <a:defRPr sz="74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3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12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6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2EF630-6DE9-4C3A-B3CF-2289C8C412F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122530-98CB-48D5-A6CD-4D9B10FA7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3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78432" rtl="0" eaLnBrk="1" latinLnBrk="0" hangingPunct="1">
        <a:lnSpc>
          <a:spcPct val="90000"/>
        </a:lnSpc>
        <a:spcBef>
          <a:spcPct val="0"/>
        </a:spcBef>
        <a:buNone/>
        <a:defRPr sz="32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9608" indent="-169608" algn="l" defTabSz="678432" rtl="0" eaLnBrk="1" latinLnBrk="0" hangingPunct="1">
        <a:lnSpc>
          <a:spcPct val="90000"/>
        </a:lnSpc>
        <a:spcBef>
          <a:spcPts val="742"/>
        </a:spcBef>
        <a:buFont typeface="Arial" panose="020B0604020202020204" pitchFamily="34" charset="0"/>
        <a:buChar char="•"/>
        <a:defRPr sz="2078" kern="1200">
          <a:solidFill>
            <a:schemeClr val="tx1"/>
          </a:solidFill>
          <a:latin typeface="+mn-lt"/>
          <a:ea typeface="+mn-ea"/>
          <a:cs typeface="+mn-cs"/>
        </a:defRPr>
      </a:lvl1pPr>
      <a:lvl2pPr marL="508824" indent="-169608" algn="l" defTabSz="678432" rtl="0" eaLnBrk="1" latinLnBrk="0" hangingPunct="1">
        <a:lnSpc>
          <a:spcPct val="90000"/>
        </a:lnSpc>
        <a:spcBef>
          <a:spcPts val="371"/>
        </a:spcBef>
        <a:buFont typeface="Arial" panose="020B0604020202020204" pitchFamily="34" charset="0"/>
        <a:buChar char="•"/>
        <a:defRPr sz="1781" kern="1200">
          <a:solidFill>
            <a:schemeClr val="tx1"/>
          </a:solidFill>
          <a:latin typeface="+mn-lt"/>
          <a:ea typeface="+mn-ea"/>
          <a:cs typeface="+mn-cs"/>
        </a:defRPr>
      </a:lvl2pPr>
      <a:lvl3pPr marL="848041" indent="-169608" algn="l" defTabSz="678432" rtl="0" eaLnBrk="1" latinLnBrk="0" hangingPunct="1">
        <a:lnSpc>
          <a:spcPct val="90000"/>
        </a:lnSpc>
        <a:spcBef>
          <a:spcPts val="371"/>
        </a:spcBef>
        <a:buFont typeface="Arial" panose="020B0604020202020204" pitchFamily="34" charset="0"/>
        <a:buChar char="•"/>
        <a:defRPr sz="1484" kern="1200">
          <a:solidFill>
            <a:schemeClr val="tx1"/>
          </a:solidFill>
          <a:latin typeface="+mn-lt"/>
          <a:ea typeface="+mn-ea"/>
          <a:cs typeface="+mn-cs"/>
        </a:defRPr>
      </a:lvl3pPr>
      <a:lvl4pPr marL="1187256" indent="-169608" algn="l" defTabSz="678432" rtl="0" eaLnBrk="1" latinLnBrk="0" hangingPunct="1">
        <a:lnSpc>
          <a:spcPct val="90000"/>
        </a:lnSpc>
        <a:spcBef>
          <a:spcPts val="371"/>
        </a:spcBef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4pPr>
      <a:lvl5pPr marL="1526472" indent="-169608" algn="l" defTabSz="678432" rtl="0" eaLnBrk="1" latinLnBrk="0" hangingPunct="1">
        <a:lnSpc>
          <a:spcPct val="90000"/>
        </a:lnSpc>
        <a:spcBef>
          <a:spcPts val="371"/>
        </a:spcBef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5pPr>
      <a:lvl6pPr marL="1865688" indent="-169608" algn="l" defTabSz="678432" rtl="0" eaLnBrk="1" latinLnBrk="0" hangingPunct="1">
        <a:lnSpc>
          <a:spcPct val="90000"/>
        </a:lnSpc>
        <a:spcBef>
          <a:spcPts val="371"/>
        </a:spcBef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2204905" indent="-169608" algn="l" defTabSz="678432" rtl="0" eaLnBrk="1" latinLnBrk="0" hangingPunct="1">
        <a:lnSpc>
          <a:spcPct val="90000"/>
        </a:lnSpc>
        <a:spcBef>
          <a:spcPts val="371"/>
        </a:spcBef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2544122" indent="-169608" algn="l" defTabSz="678432" rtl="0" eaLnBrk="1" latinLnBrk="0" hangingPunct="1">
        <a:lnSpc>
          <a:spcPct val="90000"/>
        </a:lnSpc>
        <a:spcBef>
          <a:spcPts val="371"/>
        </a:spcBef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8pPr>
      <a:lvl9pPr marL="2883337" indent="-169608" algn="l" defTabSz="678432" rtl="0" eaLnBrk="1" latinLnBrk="0" hangingPunct="1">
        <a:lnSpc>
          <a:spcPct val="90000"/>
        </a:lnSpc>
        <a:spcBef>
          <a:spcPts val="371"/>
        </a:spcBef>
        <a:buFont typeface="Arial" panose="020B0604020202020204" pitchFamily="34" charset="0"/>
        <a:buChar char="•"/>
        <a:defRPr sz="13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432" rtl="0" eaLnBrk="1" latinLnBrk="0" hangingPunct="1">
        <a:defRPr sz="1336" kern="1200">
          <a:solidFill>
            <a:schemeClr val="tx1"/>
          </a:solidFill>
          <a:latin typeface="+mn-lt"/>
          <a:ea typeface="+mn-ea"/>
          <a:cs typeface="+mn-cs"/>
        </a:defRPr>
      </a:lvl1pPr>
      <a:lvl2pPr marL="339217" algn="l" defTabSz="678432" rtl="0" eaLnBrk="1" latinLnBrk="0" hangingPunct="1">
        <a:defRPr sz="1336" kern="1200">
          <a:solidFill>
            <a:schemeClr val="tx1"/>
          </a:solidFill>
          <a:latin typeface="+mn-lt"/>
          <a:ea typeface="+mn-ea"/>
          <a:cs typeface="+mn-cs"/>
        </a:defRPr>
      </a:lvl2pPr>
      <a:lvl3pPr marL="678432" algn="l" defTabSz="678432" rtl="0" eaLnBrk="1" latinLnBrk="0" hangingPunct="1">
        <a:defRPr sz="1336" kern="1200">
          <a:solidFill>
            <a:schemeClr val="tx1"/>
          </a:solidFill>
          <a:latin typeface="+mn-lt"/>
          <a:ea typeface="+mn-ea"/>
          <a:cs typeface="+mn-cs"/>
        </a:defRPr>
      </a:lvl3pPr>
      <a:lvl4pPr marL="1017649" algn="l" defTabSz="678432" rtl="0" eaLnBrk="1" latinLnBrk="0" hangingPunct="1">
        <a:defRPr sz="1336" kern="1200">
          <a:solidFill>
            <a:schemeClr val="tx1"/>
          </a:solidFill>
          <a:latin typeface="+mn-lt"/>
          <a:ea typeface="+mn-ea"/>
          <a:cs typeface="+mn-cs"/>
        </a:defRPr>
      </a:lvl4pPr>
      <a:lvl5pPr marL="1356865" algn="l" defTabSz="678432" rtl="0" eaLnBrk="1" latinLnBrk="0" hangingPunct="1">
        <a:defRPr sz="1336" kern="1200">
          <a:solidFill>
            <a:schemeClr val="tx1"/>
          </a:solidFill>
          <a:latin typeface="+mn-lt"/>
          <a:ea typeface="+mn-ea"/>
          <a:cs typeface="+mn-cs"/>
        </a:defRPr>
      </a:lvl5pPr>
      <a:lvl6pPr marL="1696082" algn="l" defTabSz="678432" rtl="0" eaLnBrk="1" latinLnBrk="0" hangingPunct="1">
        <a:defRPr sz="1336" kern="1200">
          <a:solidFill>
            <a:schemeClr val="tx1"/>
          </a:solidFill>
          <a:latin typeface="+mn-lt"/>
          <a:ea typeface="+mn-ea"/>
          <a:cs typeface="+mn-cs"/>
        </a:defRPr>
      </a:lvl6pPr>
      <a:lvl7pPr marL="2035297" algn="l" defTabSz="678432" rtl="0" eaLnBrk="1" latinLnBrk="0" hangingPunct="1">
        <a:defRPr sz="1336" kern="1200">
          <a:solidFill>
            <a:schemeClr val="tx1"/>
          </a:solidFill>
          <a:latin typeface="+mn-lt"/>
          <a:ea typeface="+mn-ea"/>
          <a:cs typeface="+mn-cs"/>
        </a:defRPr>
      </a:lvl7pPr>
      <a:lvl8pPr marL="2374513" algn="l" defTabSz="678432" rtl="0" eaLnBrk="1" latinLnBrk="0" hangingPunct="1">
        <a:defRPr sz="1336" kern="1200">
          <a:solidFill>
            <a:schemeClr val="tx1"/>
          </a:solidFill>
          <a:latin typeface="+mn-lt"/>
          <a:ea typeface="+mn-ea"/>
          <a:cs typeface="+mn-cs"/>
        </a:defRPr>
      </a:lvl8pPr>
      <a:lvl9pPr marL="2713730" algn="l" defTabSz="678432" rtl="0" eaLnBrk="1" latinLnBrk="0" hangingPunct="1">
        <a:defRPr sz="13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AC4E14-EB19-4EF4-FB88-9D2323A00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617" y="1288712"/>
            <a:ext cx="3014804" cy="1845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BCBB5C-F961-D016-8C36-2D84CEEC3225}"/>
              </a:ext>
            </a:extLst>
          </p:cNvPr>
          <p:cNvSpPr txBox="1"/>
          <p:nvPr/>
        </p:nvSpPr>
        <p:spPr>
          <a:xfrm>
            <a:off x="5058347" y="3597263"/>
            <a:ext cx="2364109" cy="14796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5" b="1" dirty="0"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Monday, </a:t>
            </a:r>
          </a:p>
          <a:p>
            <a:pPr algn="ctr"/>
            <a:r>
              <a:rPr lang="en-US" sz="3005" b="1" dirty="0"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September 28</a:t>
            </a:r>
          </a:p>
          <a:p>
            <a:pPr algn="ctr"/>
            <a:r>
              <a:rPr lang="en-US" sz="3005" b="1" dirty="0"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6-8pm</a:t>
            </a:r>
          </a:p>
        </p:txBody>
      </p:sp>
      <p:pic>
        <p:nvPicPr>
          <p:cNvPr id="9" name="Picture 8" descr="Logo">
            <a:extLst>
              <a:ext uri="{FF2B5EF4-FFF2-40B4-BE49-F238E27FC236}">
                <a16:creationId xmlns:a16="http://schemas.microsoft.com/office/drawing/2014/main" id="{9979AF3C-E931-C5DA-66FF-25CFFBDF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422" y="1220024"/>
            <a:ext cx="3127007" cy="1914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112307-2367-0656-7AC5-A473FE321D85}"/>
              </a:ext>
            </a:extLst>
          </p:cNvPr>
          <p:cNvSpPr txBox="1"/>
          <p:nvPr/>
        </p:nvSpPr>
        <p:spPr>
          <a:xfrm>
            <a:off x="2072707" y="4372238"/>
            <a:ext cx="1868624" cy="366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8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Skate Rentals $3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7827A3-14F6-95BE-E9F9-237494EE8609}"/>
              </a:ext>
            </a:extLst>
          </p:cNvPr>
          <p:cNvSpPr txBox="1"/>
          <p:nvPr/>
        </p:nvSpPr>
        <p:spPr>
          <a:xfrm>
            <a:off x="1907041" y="3597265"/>
            <a:ext cx="2120322" cy="554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5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Open to All!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C7D0C9-85FA-FF3E-2207-6BA2AF7A71E8}"/>
              </a:ext>
            </a:extLst>
          </p:cNvPr>
          <p:cNvSpPr txBox="1"/>
          <p:nvPr/>
        </p:nvSpPr>
        <p:spPr>
          <a:xfrm>
            <a:off x="1468861" y="4679386"/>
            <a:ext cx="3679662" cy="3322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59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Concessions &amp; Skate Rentals not included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A919E9-7C7E-31EF-BE9A-09B93926F3B1}"/>
              </a:ext>
            </a:extLst>
          </p:cNvPr>
          <p:cNvSpPr txBox="1"/>
          <p:nvPr/>
        </p:nvSpPr>
        <p:spPr>
          <a:xfrm>
            <a:off x="2056624" y="5192038"/>
            <a:ext cx="5261184" cy="2979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Parents will need to stay with children. This will not be a “drop-off” event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C78704-F6F8-1D31-442A-1FF037A4CF49}"/>
              </a:ext>
            </a:extLst>
          </p:cNvPr>
          <p:cNvSpPr txBox="1"/>
          <p:nvPr/>
        </p:nvSpPr>
        <p:spPr>
          <a:xfrm>
            <a:off x="1746274" y="4079480"/>
            <a:ext cx="2298719" cy="366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81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Admission Included</a:t>
            </a:r>
          </a:p>
        </p:txBody>
      </p:sp>
    </p:spTree>
    <p:extLst>
      <p:ext uri="{BB962C8B-B14F-4D97-AF65-F5344CB8AC3E}">
        <p14:creationId xmlns:p14="http://schemas.microsoft.com/office/powerpoint/2010/main" val="2285417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B915D1-1B86-B3BE-67EB-72B84D29F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617" y="1288712"/>
            <a:ext cx="3014804" cy="1845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AF3D7E-1E75-5BDD-07C1-9A9DE23A13E7}"/>
              </a:ext>
            </a:extLst>
          </p:cNvPr>
          <p:cNvSpPr txBox="1"/>
          <p:nvPr/>
        </p:nvSpPr>
        <p:spPr>
          <a:xfrm>
            <a:off x="5058347" y="3597263"/>
            <a:ext cx="2364109" cy="14796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5" b="1" dirty="0"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Monday, </a:t>
            </a:r>
          </a:p>
          <a:p>
            <a:pPr algn="ctr"/>
            <a:r>
              <a:rPr lang="en-US" sz="3005" b="1" dirty="0"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September 28</a:t>
            </a:r>
          </a:p>
          <a:p>
            <a:pPr algn="ctr"/>
            <a:r>
              <a:rPr lang="en-US" sz="3005" b="1" dirty="0"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6-8pm</a:t>
            </a:r>
          </a:p>
        </p:txBody>
      </p:sp>
      <p:pic>
        <p:nvPicPr>
          <p:cNvPr id="9" name="Picture 8" descr="Logo">
            <a:extLst>
              <a:ext uri="{FF2B5EF4-FFF2-40B4-BE49-F238E27FC236}">
                <a16:creationId xmlns:a16="http://schemas.microsoft.com/office/drawing/2014/main" id="{0FF0F399-FDA5-B656-45FD-317B22BCE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422" y="1220024"/>
            <a:ext cx="3127007" cy="1914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34F467-57AC-E5C8-DBEF-0A9E12E2D94F}"/>
              </a:ext>
            </a:extLst>
          </p:cNvPr>
          <p:cNvSpPr txBox="1"/>
          <p:nvPr/>
        </p:nvSpPr>
        <p:spPr>
          <a:xfrm>
            <a:off x="2072707" y="4372238"/>
            <a:ext cx="1868624" cy="366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8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Skate Rentals $3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AA9BE1-1EE2-256D-2D41-1E37D643FF4B}"/>
              </a:ext>
            </a:extLst>
          </p:cNvPr>
          <p:cNvSpPr txBox="1"/>
          <p:nvPr/>
        </p:nvSpPr>
        <p:spPr>
          <a:xfrm>
            <a:off x="1907041" y="3597265"/>
            <a:ext cx="2120322" cy="554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5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Open to All!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6EC2E2-47AB-1ECB-ABAF-4E57B2727A42}"/>
              </a:ext>
            </a:extLst>
          </p:cNvPr>
          <p:cNvSpPr txBox="1"/>
          <p:nvPr/>
        </p:nvSpPr>
        <p:spPr>
          <a:xfrm>
            <a:off x="1468861" y="4679386"/>
            <a:ext cx="3679662" cy="3322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59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Concessions &amp; Skate Rentals not included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224837-E116-44B5-F72C-DCC3CC95CB39}"/>
              </a:ext>
            </a:extLst>
          </p:cNvPr>
          <p:cNvSpPr txBox="1"/>
          <p:nvPr/>
        </p:nvSpPr>
        <p:spPr>
          <a:xfrm>
            <a:off x="2056624" y="5192038"/>
            <a:ext cx="5261184" cy="2979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Parents will need to stay with children. This will not be a “drop-off” event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2789DB-7A4A-5F2B-02C3-B2AE5B8CB061}"/>
              </a:ext>
            </a:extLst>
          </p:cNvPr>
          <p:cNvSpPr txBox="1"/>
          <p:nvPr/>
        </p:nvSpPr>
        <p:spPr>
          <a:xfrm>
            <a:off x="1746274" y="4079480"/>
            <a:ext cx="2298719" cy="366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81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Admission Included</a:t>
            </a:r>
          </a:p>
        </p:txBody>
      </p:sp>
    </p:spTree>
    <p:extLst>
      <p:ext uri="{BB962C8B-B14F-4D97-AF65-F5344CB8AC3E}">
        <p14:creationId xmlns:p14="http://schemas.microsoft.com/office/powerpoint/2010/main" val="2626367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76</Words>
  <Application>Microsoft Office PowerPoint</Application>
  <PresentationFormat>Letter Paper (8.5x11 in)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Dreaming Outloud Pro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Blake Baptist Church</dc:creator>
  <cp:lastModifiedBy>Blake Baptist Church</cp:lastModifiedBy>
  <cp:revision>1</cp:revision>
  <cp:lastPrinted>2026-09-03T14:17:10Z</cp:lastPrinted>
  <dcterms:created xsi:type="dcterms:W3CDTF">2026-08-28T15:17:31Z</dcterms:created>
  <dcterms:modified xsi:type="dcterms:W3CDTF">2026-09-03T14:35:54Z</dcterms:modified>
</cp:coreProperties>
</file>